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Bangers" panose="020B0604020202020204" charset="0"/>
      <p:regular r:id="rId14"/>
    </p:embeddedFont>
    <p:embeddedFont>
      <p:font typeface="Comic Sans MS" panose="030F0702030302020204" pitchFamily="66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42" d="100"/>
          <a:sy n="142" d="100"/>
        </p:scale>
        <p:origin x="-108" y="-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gif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00836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Characters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Spongebob and patrick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12225"/>
            <a:ext cx="9144000" cy="565572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1003900" y="1657600"/>
            <a:ext cx="7198500" cy="1124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>
              <a:spcBef>
                <a:spcPts val="0"/>
              </a:spcBef>
              <a:buNone/>
            </a:pPr>
            <a:endParaRPr sz="6000">
              <a:solidFill>
                <a:srgbClr val="FF990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6000">
                <a:solidFill>
                  <a:srgbClr val="FF00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 </a:t>
            </a:r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-1831582" y="3087825"/>
            <a:ext cx="80775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b="1">
              <a:solidFill>
                <a:srgbClr val="0000FF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7" name="Shape 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3075" y="110962"/>
            <a:ext cx="6191250" cy="8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Shape 58"/>
          <p:cNvPicPr preferRelativeResize="0"/>
          <p:nvPr/>
        </p:nvPicPr>
        <p:blipFill rotWithShape="1">
          <a:blip r:embed="rId5">
            <a:alphaModFix/>
          </a:blip>
          <a:srcRect t="-8420" b="8420"/>
          <a:stretch/>
        </p:blipFill>
        <p:spPr>
          <a:xfrm>
            <a:off x="1948450" y="1847275"/>
            <a:ext cx="5247099" cy="74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Shape 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3025" y="4150975"/>
            <a:ext cx="8382774" cy="70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226325" y="3525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Bangers"/>
                <a:ea typeface="Bangers"/>
                <a:cs typeface="Bangers"/>
                <a:sym typeface="Bangers"/>
              </a:rPr>
              <a:t>                                                </a:t>
            </a:r>
            <a:r>
              <a:rPr lang="en" sz="4800">
                <a:latin typeface="Bangers"/>
                <a:ea typeface="Bangers"/>
                <a:cs typeface="Bangers"/>
                <a:sym typeface="Bangers"/>
              </a:rPr>
              <a:t>Objective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152225" y="970250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>
                <a:latin typeface="Bangers"/>
                <a:ea typeface="Bangers"/>
                <a:cs typeface="Bangers"/>
                <a:sym typeface="Bangers"/>
              </a:rPr>
              <a:t> Help Spongebob catch all the jellyfish before the time runs out.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23" name="Shape 123" descr="Image result for spongebob jellyfishi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4075" y="1625975"/>
            <a:ext cx="2912400" cy="216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219200" y="62957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Bangers"/>
                <a:ea typeface="Bangers"/>
                <a:cs typeface="Bangers"/>
                <a:sym typeface="Bangers"/>
              </a:rPr>
              <a:t> 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130900" y="56925"/>
            <a:ext cx="8520600" cy="490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latin typeface="Bangers"/>
                <a:ea typeface="Bangers"/>
                <a:cs typeface="Bangers"/>
                <a:sym typeface="Bangers"/>
              </a:rPr>
              <a:t>                                                         </a:t>
            </a:r>
            <a:r>
              <a:rPr lang="en" sz="4800">
                <a:solidFill>
                  <a:srgbClr val="EFEFEF"/>
                </a:solidFill>
                <a:latin typeface="Bangers"/>
                <a:ea typeface="Bangers"/>
                <a:cs typeface="Bangers"/>
                <a:sym typeface="Bangers"/>
              </a:rPr>
              <a:t>characters</a:t>
            </a:r>
          </a:p>
          <a:p>
            <a:pPr lvl="0">
              <a:spcBef>
                <a:spcPts val="0"/>
              </a:spcBef>
              <a:buNone/>
            </a:pPr>
            <a:endParaRPr sz="2400">
              <a:latin typeface="Bangers"/>
              <a:ea typeface="Bangers"/>
              <a:cs typeface="Bangers"/>
              <a:sym typeface="Bangers"/>
            </a:endParaRPr>
          </a:p>
          <a:p>
            <a:pPr lvl="0">
              <a:spcBef>
                <a:spcPts val="0"/>
              </a:spcBef>
              <a:buNone/>
            </a:pPr>
            <a:endParaRPr>
              <a:latin typeface="Bangers"/>
              <a:ea typeface="Bangers"/>
              <a:cs typeface="Bangers"/>
              <a:sym typeface="Bangers"/>
            </a:endParaRPr>
          </a:p>
          <a:p>
            <a:pPr lvl="0">
              <a:spcBef>
                <a:spcPts val="0"/>
              </a:spcBef>
              <a:buNone/>
            </a:pPr>
            <a:endParaRPr>
              <a:latin typeface="Bangers"/>
              <a:ea typeface="Bangers"/>
              <a:cs typeface="Bangers"/>
              <a:sym typeface="Bangers"/>
            </a:endParaRPr>
          </a:p>
          <a:p>
            <a:pPr lvl="0">
              <a:spcBef>
                <a:spcPts val="0"/>
              </a:spcBef>
              <a:buNone/>
            </a:pPr>
            <a:endParaRPr>
              <a:latin typeface="Bangers"/>
              <a:ea typeface="Bangers"/>
              <a:cs typeface="Bangers"/>
              <a:sym typeface="Bangers"/>
            </a:endParaRPr>
          </a:p>
          <a:p>
            <a:pPr lvl="0">
              <a:spcBef>
                <a:spcPts val="0"/>
              </a:spcBef>
              <a:buNone/>
            </a:pPr>
            <a:endParaRPr sz="2400">
              <a:latin typeface="Bangers"/>
              <a:ea typeface="Bangers"/>
              <a:cs typeface="Bangers"/>
              <a:sym typeface="Bangers"/>
            </a:endParaRPr>
          </a:p>
        </p:txBody>
      </p:sp>
      <p:pic>
        <p:nvPicPr>
          <p:cNvPr id="130" name="Shape 130" descr="Image result for spongebob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975" y="1107925"/>
            <a:ext cx="4391474" cy="372774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 txBox="1"/>
          <p:nvPr/>
        </p:nvSpPr>
        <p:spPr>
          <a:xfrm>
            <a:off x="1082550" y="56925"/>
            <a:ext cx="6978900" cy="4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l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6" name="Shape 66" descr="game powerpoi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162" y="0"/>
            <a:ext cx="918432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Shape 67" descr="Plankton_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2625" y="1776025"/>
            <a:ext cx="1542875" cy="129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4" name="Shape 74" descr="Kelly_JellyfishFields012_copy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22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Shape 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350" y="558800"/>
            <a:ext cx="8323599" cy="267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 descr="spongebob_riding_a_jellyfish_by_eyecupcakes-d9qn8wy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0402" y="0"/>
            <a:ext cx="2415000" cy="263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88737" y="3582375"/>
            <a:ext cx="3810824" cy="105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 descr="Plankton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80675" y="2928875"/>
            <a:ext cx="1851625" cy="1555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85" name="Shape 85" descr="END SCREE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92" name="Shape 92" descr="Untitled drawing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 descr="Image result for spongebob  jellyfish sprite shee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000" y="152400"/>
            <a:ext cx="686995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65000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Bangers"/>
                <a:ea typeface="Bangers"/>
                <a:cs typeface="Bangers"/>
                <a:sym typeface="Bangers"/>
              </a:rPr>
              <a:t>                                             </a:t>
            </a:r>
            <a:r>
              <a:rPr lang="en" sz="3000">
                <a:latin typeface="Bangers"/>
                <a:ea typeface="Bangers"/>
                <a:cs typeface="Bangers"/>
                <a:sym typeface="Bangers"/>
              </a:rPr>
              <a:t>  </a:t>
            </a:r>
            <a:r>
              <a:rPr lang="en" sz="4800">
                <a:latin typeface="Bangers"/>
                <a:ea typeface="Bangers"/>
                <a:cs typeface="Bangers"/>
                <a:sym typeface="Bangers"/>
              </a:rPr>
              <a:t>Win/lose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453975" y="1180950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latin typeface="Bangers"/>
                <a:ea typeface="Bangers"/>
                <a:cs typeface="Bangers"/>
                <a:sym typeface="Bangers"/>
              </a:rPr>
              <a:t>You win if you catch all the jellyfish before the time runs out.</a:t>
            </a:r>
          </a:p>
          <a:p>
            <a:pPr lvl="0">
              <a:spcBef>
                <a:spcPts val="0"/>
              </a:spcBef>
              <a:buNone/>
            </a:pPr>
            <a:endParaRPr sz="2400">
              <a:latin typeface="Bangers"/>
              <a:ea typeface="Bangers"/>
              <a:cs typeface="Bangers"/>
              <a:sym typeface="Bangers"/>
            </a:endParaRPr>
          </a:p>
          <a:p>
            <a:pPr lvl="0">
              <a:spcBef>
                <a:spcPts val="0"/>
              </a:spcBef>
              <a:buNone/>
            </a:pPr>
            <a:endParaRPr sz="2400">
              <a:latin typeface="Bangers"/>
              <a:ea typeface="Bangers"/>
              <a:cs typeface="Bangers"/>
              <a:sym typeface="Bangers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3000">
                <a:latin typeface="Bangers"/>
                <a:ea typeface="Bangers"/>
                <a:cs typeface="Bangers"/>
                <a:sym typeface="Bangers"/>
              </a:rPr>
              <a:t>You lose by not collecting enough jellyfish in time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Bangers"/>
                <a:ea typeface="Bangers"/>
                <a:cs typeface="Bangers"/>
                <a:sym typeface="Bangers"/>
              </a:rPr>
              <a:t>                                     </a:t>
            </a:r>
            <a:r>
              <a:rPr lang="en" sz="4800">
                <a:latin typeface="Bangers"/>
                <a:ea typeface="Bangers"/>
                <a:cs typeface="Bangers"/>
                <a:sym typeface="Bangers"/>
              </a:rPr>
              <a:t>Interactions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44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 						           </a:t>
            </a:r>
            <a:r>
              <a:rPr lang="en" sz="2400"/>
              <a:t>  </a:t>
            </a:r>
            <a:r>
              <a:rPr lang="en" sz="2400">
                <a:latin typeface="Bangers"/>
                <a:ea typeface="Bangers"/>
                <a:cs typeface="Bangers"/>
                <a:sym typeface="Bangers"/>
              </a:rPr>
              <a:t>Up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                   </a:t>
            </a:r>
            <a:r>
              <a:rPr lang="en" sz="2400"/>
              <a:t>  </a:t>
            </a:r>
            <a:r>
              <a:rPr lang="en" sz="2400">
                <a:latin typeface="Bangers"/>
                <a:ea typeface="Bangers"/>
                <a:cs typeface="Bangers"/>
                <a:sym typeface="Bangers"/>
              </a:rPr>
              <a:t>Left</a:t>
            </a:r>
            <a:r>
              <a:rPr lang="en" sz="2400"/>
              <a:t> </a:t>
            </a:r>
            <a:r>
              <a:rPr lang="en"/>
              <a:t>                                          				</a:t>
            </a:r>
            <a:r>
              <a:rPr lang="en" sz="2400">
                <a:latin typeface="Bangers"/>
                <a:ea typeface="Bangers"/>
                <a:cs typeface="Bangers"/>
                <a:sym typeface="Bangers"/>
              </a:rPr>
              <a:t>Right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						         </a:t>
            </a:r>
            <a:r>
              <a:rPr lang="en" sz="2400">
                <a:latin typeface="Bangers"/>
                <a:ea typeface="Bangers"/>
                <a:cs typeface="Bangers"/>
                <a:sym typeface="Bangers"/>
              </a:rPr>
              <a:t>Down </a:t>
            </a:r>
          </a:p>
          <a:p>
            <a:pPr lvl="0">
              <a:spcBef>
                <a:spcPts val="0"/>
              </a:spcBef>
              <a:buNone/>
            </a:pPr>
            <a:endParaRPr>
              <a:latin typeface="Bangers"/>
              <a:ea typeface="Bangers"/>
              <a:cs typeface="Bangers"/>
              <a:sym typeface="Bangers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3000">
                <a:latin typeface="Bangers"/>
                <a:ea typeface="Bangers"/>
                <a:cs typeface="Bangers"/>
                <a:sym typeface="Bangers"/>
              </a:rPr>
              <a:t>                                     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Bangers"/>
                <a:ea typeface="Bangers"/>
                <a:cs typeface="Bangers"/>
                <a:sym typeface="Bangers"/>
              </a:rPr>
              <a:t>                                         Challenges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311700" y="1139150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>
                <a:latin typeface="Bangers"/>
                <a:ea typeface="Bangers"/>
                <a:cs typeface="Bangers"/>
                <a:sym typeface="Bangers"/>
              </a:rPr>
              <a:t>Plankton will move across the screen and decrease the score</a:t>
            </a:r>
          </a:p>
        </p:txBody>
      </p:sp>
      <p:pic>
        <p:nvPicPr>
          <p:cNvPr id="116" name="Shape 116" descr="Image result for spongebob jellyfishing 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5137" y="1623300"/>
            <a:ext cx="5423975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On-screen Show (16:9)</PresentationFormat>
  <Paragraphs>26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Bangers</vt:lpstr>
      <vt:lpstr>Comic Sans MS</vt:lpstr>
      <vt:lpstr>simple-dark-2</vt:lpstr>
      <vt:lpstr>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                           Win/lose</vt:lpstr>
      <vt:lpstr>                                     Interactions</vt:lpstr>
      <vt:lpstr>                                         Challenges</vt:lpstr>
      <vt:lpstr>                                                Objective</vt:lpstr>
      <vt:lpstr>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</dc:title>
  <dc:creator>twirt7621</dc:creator>
  <cp:lastModifiedBy>admin</cp:lastModifiedBy>
  <cp:revision>1</cp:revision>
  <dcterms:modified xsi:type="dcterms:W3CDTF">2017-03-23T19:12:08Z</dcterms:modified>
</cp:coreProperties>
</file>